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  <p:sldId id="402" r:id="rId15"/>
    <p:sldId id="403" r:id="rId16"/>
    <p:sldId id="405" r:id="rId17"/>
    <p:sldId id="406" r:id="rId18"/>
    <p:sldId id="40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87126"/>
              </p:ext>
            </p:extLst>
          </p:nvPr>
        </p:nvGraphicFramePr>
        <p:xfrm>
          <a:off x="1055686" y="128481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22905"/>
              </p:ext>
            </p:extLst>
          </p:nvPr>
        </p:nvGraphicFramePr>
        <p:xfrm>
          <a:off x="1055686" y="1284288"/>
          <a:ext cx="100807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튜토리얼은 죄악 공명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정신력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죄악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수비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e.g.o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순으로 게임의 시스템을 설명하고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모두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설명하고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일반 전투와 집중 전투에서 차이가 발생하는 부분에 대한 별도의 설명이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타겟이 자동으로 선택되고 변경할 수 없기 때문에 속도에 대한 조건을 고려하지 않아도 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집중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수감자의 스킬 타겟을 직접 선택해야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그런데 튜토리얼 과정은 타겟이 자동으로 선택되고 변경할 수 없는 일반 전투에서 진행되기 때문인지 합을 하기 위해서는 적 스킬의 타겟이거나 적보다 높은 속도가 필요하다는 조건에 대한 서술이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튜토리얼 과정을 수정 및 보완하여 합을 하기 위한 기본 조건에 내용 설명과 합을 하는 과정에서 발생하는 결과에 대한 설명을 플레이어에게 보다 상세하게 설명하는 과정이 필요하다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전반적인 진입 장벽을 낮추고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숙련되는 과정에서 소모되는 시간을 단축하여 신규 플레이어의 숫자를 늘리는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49794"/>
              </p:ext>
            </p:extLst>
          </p:nvPr>
        </p:nvGraphicFramePr>
        <p:xfrm>
          <a:off x="1055686" y="1268413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플레이어에게 보이는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정보는 매우 다양하고 전투 중에 플레이어가 한눈에 파악할 수 있도록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너무 많은 정보가 한번에 보이기 때문에 난잡해 보이며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서로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들이 서로를 가려 원하는 정보를 파악하기 어렵게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빠른 적과 합을 하는 과정에서 플레이어는 적 스킬에서 이어지는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보고 화살표가 가리키고 있는 대상을 확인하고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스킬 타겟이 된 수감자의 스킬을 선택한 다음 해당 수감자를 타겟으로 하는 적의 스킬을 선택하여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수감자의 스킬을 선택하는 과정과 적의 스킬을 선택하는 과정에서 플레이어는 각 스킬들에 마우스 오버하게 되고 각 스킬의 설명이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출력된 스킬의 설명은 타겟 화살표를 가리게 되어 플레이어는 이전에 확인한 타겟을 파악하기 힘들어진다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영역을 수감자 및 적이 배치되는 전투 필드와 확실하게 분리하여 서로의 영역을 침범하지 않게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선택 시 스킬을 사용하는 수감자와 해당 스킬의 타겟으로 설정가능한 대상 강조하여 플레이어에게 각 상황에 필요한 정보만을 제공한다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방식을 보다 간결하게 정리하여 스킬 설명이 출력되는 영역을 간소화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스킬 타겟을 선택하는 과정에서 플레이어에게 혼란이 발생할 수 있는 요소를 줄여 전투에서 발생하는 피로감을 줄이는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899644"/>
              </p:ext>
            </p:extLst>
          </p:nvPr>
        </p:nvGraphicFramePr>
        <p:xfrm>
          <a:off x="1055686" y="1268413"/>
          <a:ext cx="10080785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합 승률을 직접 계산하기 위해서는 다양한 변수를 계산해야 하고 해당 과정은 매우 복잡하기 때문에 전투에는 편의성을 위해 합 승률을 자동으로 계산하여 표기하는 시스템이 존재하지만 표기되는 승률과 실제 승률에는 차이점이 존재한다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endParaRPr lang="en-US" altLang="ko-KR" sz="1100" b="1" u="sng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합을 승리하기 위해서는 서로의 스킬 위력을 계산하여 높은 쪽이 낮은 쪽의 코인을 파괴하는 과정을 한쪽의 코인이 모두 파괴될 때까지 반복한다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b="0" u="sng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합 승률 표기 시스템에 표기되는 승률은 상대의 첫 번째 코인 파괴 확률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다르게 말하면 첫 합의 승률이다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더하기 코인을 사용하는 스킬 간의 합에는 큰 문제가 생기지 않는다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앞면에 나온 코인의 개수가 많을 수록 스킬 위력이 상승하는 더하기 코인의 특징상 첫 합을 패배할 경우 승률이 떨어지며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합에서 완전히 패배할 확률이 점차 상승하기 때문에 큰 문제가 발생하지 않는다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b="0" u="sng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문제는 더하기 코인과 빼기 코인의 합에서 발생한다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더하기 코인과 달리 빼기 코인은 기본 위력이 높은 대신에 앞면이 나온 코인이 스킬 위력을 떨어트리는 방식이며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앞면이 많이 나올 경우 스킬 위력이 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이 되는 경우 또한 발생한다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u="sng" dirty="0">
                          <a:solidFill>
                            <a:schemeClr val="tx1"/>
                          </a:solidFill>
                        </a:rPr>
                        <a:t>이는 합에서 코인이 파괴될 수록 높은 스킬 위력이 나올 확률이 증가하게 되어 합에서 승리할 확률이 점차 늘어난다는 것을 의미한다</a:t>
                      </a:r>
                      <a:r>
                        <a:rPr lang="en-US" altLang="ko-KR" sz="1100" b="0" u="sng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현재 합 승률 표기 시스템에서 표기되는 합 승률은 현을 진행 했을 경우 첫 합에서 상대의 코인을 파괴할 확률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즉 첫 합의 승률을 표기하며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실제 합을 결과와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튜토리얼을 포함한 게임 어디에도 표기된 합 승률이 첫 합의 승률이라는 설명이 없기 때문에 플레이어에게 혼란을 주게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현재 첫 합의 승률만을 표기하는 현재 시스템을 합 전체의 승률을 표기도록 공식을 변경해야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코인이 파괴되는 것이 없이 모든 합을 이기는 것과 자신의 코인이 파괴되어도 합을 이기는 것에는 데미지 적인 큰 차이가 있기에 해당 내용을 구분하여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개의 승률을 표기해야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합을 승률을 플레이어가 일일이 직접 계산하는 것은 매우 복잡하고 피곤한 작업으로 이를 해소하여 플레이어의 피로감을 줄어들고 게임 플레이 시간을 늘린다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과정을 기믹 파훼의 방법으로 이용할 수는 있으나 이는 플레이어에게 불편하고 피곤한 경험을 주어 게임의 재미를 떨어트리게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위력 계산식</a:t>
            </a:r>
            <a:endParaRPr lang="en-US" altLang="ko-KR" sz="24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478A3DA-57CD-4D57-AF42-65DCFF02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7845"/>
              </p:ext>
            </p:extLst>
          </p:nvPr>
        </p:nvGraphicFramePr>
        <p:xfrm>
          <a:off x="1342707" y="1920239"/>
          <a:ext cx="950658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1621330040"/>
                    </a:ext>
                  </a:extLst>
                </a:gridCol>
                <a:gridCol w="8094980">
                  <a:extLst>
                    <a:ext uri="{9D8B030D-6E8A-4147-A177-3AD203B41FA5}">
                      <a16:colId xmlns:a16="http://schemas.microsoft.com/office/drawing/2014/main" val="5386196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97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계산 결과가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 앞면이 나온 코인의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×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6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536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용어 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876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고유의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364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사용한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 코인 토스를 진행하여 스킬 위력에 변동을 주는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80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결과가 앞면일 경우 변동을 주는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양수일 경우 더하기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플러스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음수 일 경우 빼기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이라고 부른다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결과로 앞면이 나온 코인 값을 모두 합한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1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시에만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및 공격 시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77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28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8392</TotalTime>
  <Pages>7</Pages>
  <Words>1933</Words>
  <Characters>0</Characters>
  <Application>Microsoft Office PowerPoint</Application>
  <DocSecurity>0</DocSecurity>
  <PresentationFormat>와이드스크린</PresentationFormat>
  <Lines>0</Lines>
  <Paragraphs>215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Limbus Company  합 시스템 역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4964</cp:revision>
  <dcterms:modified xsi:type="dcterms:W3CDTF">2025-02-04T10:53:53Z</dcterms:modified>
  <cp:version>9.103.97.45139</cp:version>
</cp:coreProperties>
</file>